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29299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3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dy van der Laan-Zweekhorst" userId="1f23b833-5c0c-4804-95ea-55e91475ce46" providerId="ADAL" clId="{1CA8BF33-E2C5-4E5D-9033-0D82BCD74829}"/>
    <pc:docChg chg="modSld">
      <pc:chgData name="Maudy van der Laan-Zweekhorst" userId="1f23b833-5c0c-4804-95ea-55e91475ce46" providerId="ADAL" clId="{1CA8BF33-E2C5-4E5D-9033-0D82BCD74829}" dt="2026-01-28T16:06:43.389" v="43" actId="20577"/>
      <pc:docMkLst>
        <pc:docMk/>
      </pc:docMkLst>
      <pc:sldChg chg="modSp mod">
        <pc:chgData name="Maudy van der Laan-Zweekhorst" userId="1f23b833-5c0c-4804-95ea-55e91475ce46" providerId="ADAL" clId="{1CA8BF33-E2C5-4E5D-9033-0D82BCD74829}" dt="2026-01-28T16:06:43.389" v="43" actId="20577"/>
        <pc:sldMkLst>
          <pc:docMk/>
          <pc:sldMk cId="2593725612" sldId="2147329299"/>
        </pc:sldMkLst>
        <pc:spChg chg="mod">
          <ac:chgData name="Maudy van der Laan-Zweekhorst" userId="1f23b833-5c0c-4804-95ea-55e91475ce46" providerId="ADAL" clId="{1CA8BF33-E2C5-4E5D-9033-0D82BCD74829}" dt="2026-01-28T16:06:04.508" v="10" actId="20577"/>
          <ac:spMkLst>
            <pc:docMk/>
            <pc:sldMk cId="2593725612" sldId="2147329299"/>
            <ac:spMk id="8" creationId="{C0EE5907-8AF6-B159-C8BF-06FBD0BF6B3B}"/>
          </ac:spMkLst>
        </pc:spChg>
        <pc:spChg chg="mod">
          <ac:chgData name="Maudy van der Laan-Zweekhorst" userId="1f23b833-5c0c-4804-95ea-55e91475ce46" providerId="ADAL" clId="{1CA8BF33-E2C5-4E5D-9033-0D82BCD74829}" dt="2026-01-28T16:06:34.272" v="21" actId="20577"/>
          <ac:spMkLst>
            <pc:docMk/>
            <pc:sldMk cId="2593725612" sldId="2147329299"/>
            <ac:spMk id="10" creationId="{0ADE7EC6-2957-18E9-386D-FDB4D8E3BC79}"/>
          </ac:spMkLst>
        </pc:spChg>
        <pc:spChg chg="mod">
          <ac:chgData name="Maudy van der Laan-Zweekhorst" userId="1f23b833-5c0c-4804-95ea-55e91475ce46" providerId="ADAL" clId="{1CA8BF33-E2C5-4E5D-9033-0D82BCD74829}" dt="2026-01-28T16:06:38.993" v="32" actId="20577"/>
          <ac:spMkLst>
            <pc:docMk/>
            <pc:sldMk cId="2593725612" sldId="2147329299"/>
            <ac:spMk id="12" creationId="{B216E57E-D7A9-F7D5-B07A-E94EA9BDA495}"/>
          </ac:spMkLst>
        </pc:spChg>
        <pc:spChg chg="mod">
          <ac:chgData name="Maudy van der Laan-Zweekhorst" userId="1f23b833-5c0c-4804-95ea-55e91475ce46" providerId="ADAL" clId="{1CA8BF33-E2C5-4E5D-9033-0D82BCD74829}" dt="2026-01-28T16:06:43.389" v="43" actId="20577"/>
          <ac:spMkLst>
            <pc:docMk/>
            <pc:sldMk cId="2593725612" sldId="2147329299"/>
            <ac:spMk id="14" creationId="{56738948-546F-3331-6DBA-90D0932B75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96840-6BD4-4AC5-A721-80E64DB1B407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D4A42-36CF-44EF-855E-B3EC88C0AE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817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Potential </a:t>
            </a:r>
            <a:r>
              <a:rPr lang="da-DK" dirty="0" err="1"/>
              <a:t>periods</a:t>
            </a:r>
            <a:r>
              <a:rPr lang="da-DK" dirty="0"/>
              <a:t> for </a:t>
            </a:r>
            <a:r>
              <a:rPr lang="da-DK" dirty="0" err="1"/>
              <a:t>growth</a:t>
            </a:r>
            <a:r>
              <a:rPr lang="da-DK" dirty="0"/>
              <a:t> </a:t>
            </a:r>
          </a:p>
          <a:p>
            <a:r>
              <a:rPr lang="da-DK" dirty="0" err="1"/>
              <a:t>Efeterårs</a:t>
            </a:r>
            <a:endParaRPr lang="da-DK" dirty="0"/>
          </a:p>
          <a:p>
            <a:r>
              <a:rPr lang="da-DK" dirty="0"/>
              <a:t>Forår??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1D025B-ACD2-45C1-B156-1DDB470CE319}" type="slidenum">
              <a:rPr lang="en-GB" smtClean="0"/>
              <a:t>1</a:t>
            </a:fld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E84D62E-4B03-4F7C-8619-D1720E49C867}" type="datetime1">
              <a:rPr lang="en-GB" smtClean="0"/>
              <a:t>28/01/2026</a:t>
            </a:fld>
            <a:endParaRPr lang="en-GB"/>
          </a:p>
        </p:txBody>
      </p:sp>
      <p:sp>
        <p:nvSpPr>
          <p:cNvPr id="6" name="Pladsholder til sidehoved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79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9EF9E-DEF5-11F8-1B38-DF1F456D1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15D1E52-26D1-786F-E012-905CE7E52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2A0E92-2F40-6428-7425-D81A15121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1B8B63-1176-B744-65AD-E44F2E18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C76F59-CA8C-1505-7FC9-01A8A6373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116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5E5A5-A382-65A3-C1C0-28A3BC51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1852570-10D5-5F91-8107-7BF60F92D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3C471D-F7C9-5124-6821-59270558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15951B-3038-B8B0-EBDC-971FB036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F97243-D6DB-7E79-55A4-28D75288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7523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8F3E416-9AD8-578B-7495-540A0EBD7D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78A133E-A27C-8240-3E69-3D22C2D6F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A69683-616E-3D37-59DF-DD25078A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A8AF58-10CC-4660-C3BC-8CCDC92C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69D632-1CD2-1CA2-DF29-7C495D69A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9308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 Fac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18F18-658D-4BF5-8C4D-4C8D09268F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/>
              <a:t>Click to </a:t>
            </a:r>
            <a:r>
              <a:rPr lang="da-DK" err="1"/>
              <a:t>add</a:t>
            </a:r>
            <a:r>
              <a:rPr lang="da-DK"/>
              <a:t> </a:t>
            </a:r>
            <a:r>
              <a:rPr lang="da-DK" err="1"/>
              <a:t>title</a:t>
            </a:r>
            <a:endParaRPr lang="da-DK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DAC1F1E-519A-0FCD-B8E9-994E5F59B48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ltGray">
          <a:xfrm>
            <a:off x="557214" y="1723574"/>
            <a:ext cx="2519680" cy="1832806"/>
          </a:xfrm>
          <a:custGeom>
            <a:avLst/>
            <a:gdLst>
              <a:gd name="connsiteX0" fmla="*/ 274292 w 2519680"/>
              <a:gd name="connsiteY0" fmla="*/ 0 h 1832806"/>
              <a:gd name="connsiteX1" fmla="*/ 2245388 w 2519680"/>
              <a:gd name="connsiteY1" fmla="*/ 0 h 1832806"/>
              <a:gd name="connsiteX2" fmla="*/ 2519680 w 2519680"/>
              <a:gd name="connsiteY2" fmla="*/ 274292 h 1832806"/>
              <a:gd name="connsiteX3" fmla="*/ 2519680 w 2519680"/>
              <a:gd name="connsiteY3" fmla="*/ 1832806 h 1832806"/>
              <a:gd name="connsiteX4" fmla="*/ 0 w 2519680"/>
              <a:gd name="connsiteY4" fmla="*/ 1832806 h 1832806"/>
              <a:gd name="connsiteX5" fmla="*/ 0 w 2519680"/>
              <a:gd name="connsiteY5" fmla="*/ 274292 h 1832806"/>
              <a:gd name="connsiteX6" fmla="*/ 274292 w 2519680"/>
              <a:gd name="connsiteY6" fmla="*/ 0 h 183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9680" h="1832806">
                <a:moveTo>
                  <a:pt x="274292" y="0"/>
                </a:moveTo>
                <a:lnTo>
                  <a:pt x="2245388" y="0"/>
                </a:lnTo>
                <a:cubicBezTo>
                  <a:pt x="2396884" y="0"/>
                  <a:pt x="2519680" y="122797"/>
                  <a:pt x="2519680" y="274292"/>
                </a:cubicBezTo>
                <a:lnTo>
                  <a:pt x="2519680" y="1832806"/>
                </a:lnTo>
                <a:lnTo>
                  <a:pt x="0" y="1832806"/>
                </a:lnTo>
                <a:lnTo>
                  <a:pt x="0" y="274292"/>
                </a:lnTo>
                <a:cubicBezTo>
                  <a:pt x="0" y="122797"/>
                  <a:pt x="122797" y="0"/>
                  <a:pt x="274292" y="0"/>
                </a:cubicBezTo>
                <a:close/>
              </a:path>
            </a:pathLst>
          </a:custGeom>
          <a:solidFill>
            <a:srgbClr val="880000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FFE5E5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2C553720-EB81-8292-953D-9639FFBB685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7214" y="3561309"/>
            <a:ext cx="2519680" cy="1832806"/>
          </a:xfrm>
          <a:custGeom>
            <a:avLst/>
            <a:gdLst>
              <a:gd name="connsiteX0" fmla="*/ 0 w 2519680"/>
              <a:gd name="connsiteY0" fmla="*/ 0 h 1832806"/>
              <a:gd name="connsiteX1" fmla="*/ 2519680 w 2519680"/>
              <a:gd name="connsiteY1" fmla="*/ 0 h 1832806"/>
              <a:gd name="connsiteX2" fmla="*/ 2519680 w 2519680"/>
              <a:gd name="connsiteY2" fmla="*/ 1558514 h 1832806"/>
              <a:gd name="connsiteX3" fmla="*/ 2245388 w 2519680"/>
              <a:gd name="connsiteY3" fmla="*/ 1832806 h 1832806"/>
              <a:gd name="connsiteX4" fmla="*/ 274292 w 2519680"/>
              <a:gd name="connsiteY4" fmla="*/ 1832806 h 1832806"/>
              <a:gd name="connsiteX5" fmla="*/ 0 w 2519680"/>
              <a:gd name="connsiteY5" fmla="*/ 1558514 h 183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9680" h="1832806">
                <a:moveTo>
                  <a:pt x="0" y="0"/>
                </a:moveTo>
                <a:lnTo>
                  <a:pt x="2519680" y="0"/>
                </a:lnTo>
                <a:lnTo>
                  <a:pt x="2519680" y="1558514"/>
                </a:lnTo>
                <a:cubicBezTo>
                  <a:pt x="2519680" y="1710009"/>
                  <a:pt x="2396883" y="1832806"/>
                  <a:pt x="2245388" y="1832806"/>
                </a:cubicBezTo>
                <a:lnTo>
                  <a:pt x="274292" y="1832806"/>
                </a:lnTo>
                <a:cubicBezTo>
                  <a:pt x="122796" y="1832806"/>
                  <a:pt x="0" y="1710009"/>
                  <a:pt x="0" y="1558514"/>
                </a:cubicBezTo>
                <a:close/>
              </a:path>
            </a:pathLst>
          </a:custGeom>
          <a:solidFill>
            <a:srgbClr val="FFE5E5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880000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B97450B4-3197-7AAA-AE25-111FB6E1709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ltGray">
          <a:xfrm>
            <a:off x="3410396" y="1721820"/>
            <a:ext cx="2522092" cy="1834560"/>
          </a:xfrm>
          <a:custGeom>
            <a:avLst/>
            <a:gdLst>
              <a:gd name="connsiteX0" fmla="*/ 274555 w 2522092"/>
              <a:gd name="connsiteY0" fmla="*/ 0 h 1834560"/>
              <a:gd name="connsiteX1" fmla="*/ 2247538 w 2522092"/>
              <a:gd name="connsiteY1" fmla="*/ 0 h 1834560"/>
              <a:gd name="connsiteX2" fmla="*/ 2522092 w 2522092"/>
              <a:gd name="connsiteY2" fmla="*/ 274555 h 1834560"/>
              <a:gd name="connsiteX3" fmla="*/ 2522092 w 2522092"/>
              <a:gd name="connsiteY3" fmla="*/ 1834560 h 1834560"/>
              <a:gd name="connsiteX4" fmla="*/ 0 w 2522092"/>
              <a:gd name="connsiteY4" fmla="*/ 1834560 h 1834560"/>
              <a:gd name="connsiteX5" fmla="*/ 0 w 2522092"/>
              <a:gd name="connsiteY5" fmla="*/ 274555 h 1834560"/>
              <a:gd name="connsiteX6" fmla="*/ 274555 w 2522092"/>
              <a:gd name="connsiteY6" fmla="*/ 0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22092" h="1834560">
                <a:moveTo>
                  <a:pt x="274555" y="0"/>
                </a:moveTo>
                <a:lnTo>
                  <a:pt x="2247538" y="0"/>
                </a:lnTo>
                <a:cubicBezTo>
                  <a:pt x="2399179" y="0"/>
                  <a:pt x="2522092" y="122915"/>
                  <a:pt x="2522092" y="274555"/>
                </a:cubicBezTo>
                <a:lnTo>
                  <a:pt x="2522092" y="1834560"/>
                </a:lnTo>
                <a:lnTo>
                  <a:pt x="0" y="1834560"/>
                </a:lnTo>
                <a:lnTo>
                  <a:pt x="0" y="274555"/>
                </a:lnTo>
                <a:cubicBezTo>
                  <a:pt x="0" y="122915"/>
                  <a:pt x="122915" y="0"/>
                  <a:pt x="274555" y="0"/>
                </a:cubicBezTo>
                <a:close/>
              </a:path>
            </a:pathLst>
          </a:custGeom>
          <a:solidFill>
            <a:srgbClr val="880000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FFE5E5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CBE3D3DE-7159-3E7C-F3E6-516ED907654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10396" y="3559555"/>
            <a:ext cx="2522092" cy="1834560"/>
          </a:xfrm>
          <a:custGeom>
            <a:avLst/>
            <a:gdLst>
              <a:gd name="connsiteX0" fmla="*/ 0 w 2522092"/>
              <a:gd name="connsiteY0" fmla="*/ 0 h 1834560"/>
              <a:gd name="connsiteX1" fmla="*/ 2522092 w 2522092"/>
              <a:gd name="connsiteY1" fmla="*/ 0 h 1834560"/>
              <a:gd name="connsiteX2" fmla="*/ 2522092 w 2522092"/>
              <a:gd name="connsiteY2" fmla="*/ 1560006 h 1834560"/>
              <a:gd name="connsiteX3" fmla="*/ 2247538 w 2522092"/>
              <a:gd name="connsiteY3" fmla="*/ 1834560 h 1834560"/>
              <a:gd name="connsiteX4" fmla="*/ 274555 w 2522092"/>
              <a:gd name="connsiteY4" fmla="*/ 1834560 h 1834560"/>
              <a:gd name="connsiteX5" fmla="*/ 0 w 2522092"/>
              <a:gd name="connsiteY5" fmla="*/ 1560006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2092" h="1834560">
                <a:moveTo>
                  <a:pt x="0" y="0"/>
                </a:moveTo>
                <a:lnTo>
                  <a:pt x="2522092" y="0"/>
                </a:lnTo>
                <a:lnTo>
                  <a:pt x="2522092" y="1560006"/>
                </a:lnTo>
                <a:cubicBezTo>
                  <a:pt x="2522092" y="1711646"/>
                  <a:pt x="2399178" y="1834560"/>
                  <a:pt x="2247538" y="1834560"/>
                </a:cubicBezTo>
                <a:lnTo>
                  <a:pt x="274555" y="1834560"/>
                </a:lnTo>
                <a:cubicBezTo>
                  <a:pt x="122914" y="1834560"/>
                  <a:pt x="0" y="1711646"/>
                  <a:pt x="0" y="1560006"/>
                </a:cubicBezTo>
                <a:close/>
              </a:path>
            </a:pathLst>
          </a:custGeom>
          <a:solidFill>
            <a:srgbClr val="FFE5E5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880000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FB331DBF-D7C5-518E-71A4-0B298B3F136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ltGray">
          <a:xfrm>
            <a:off x="6259387" y="1721820"/>
            <a:ext cx="2522092" cy="1834560"/>
          </a:xfrm>
          <a:custGeom>
            <a:avLst/>
            <a:gdLst>
              <a:gd name="connsiteX0" fmla="*/ 274555 w 2522092"/>
              <a:gd name="connsiteY0" fmla="*/ 0 h 1834560"/>
              <a:gd name="connsiteX1" fmla="*/ 2247537 w 2522092"/>
              <a:gd name="connsiteY1" fmla="*/ 0 h 1834560"/>
              <a:gd name="connsiteX2" fmla="*/ 2522092 w 2522092"/>
              <a:gd name="connsiteY2" fmla="*/ 274555 h 1834560"/>
              <a:gd name="connsiteX3" fmla="*/ 2522092 w 2522092"/>
              <a:gd name="connsiteY3" fmla="*/ 1834560 h 1834560"/>
              <a:gd name="connsiteX4" fmla="*/ 0 w 2522092"/>
              <a:gd name="connsiteY4" fmla="*/ 1834560 h 1834560"/>
              <a:gd name="connsiteX5" fmla="*/ 0 w 2522092"/>
              <a:gd name="connsiteY5" fmla="*/ 274555 h 1834560"/>
              <a:gd name="connsiteX6" fmla="*/ 274555 w 2522092"/>
              <a:gd name="connsiteY6" fmla="*/ 0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22092" h="1834560">
                <a:moveTo>
                  <a:pt x="274555" y="0"/>
                </a:moveTo>
                <a:lnTo>
                  <a:pt x="2247537" y="0"/>
                </a:lnTo>
                <a:cubicBezTo>
                  <a:pt x="2399179" y="0"/>
                  <a:pt x="2522092" y="122915"/>
                  <a:pt x="2522092" y="274555"/>
                </a:cubicBezTo>
                <a:lnTo>
                  <a:pt x="2522092" y="1834560"/>
                </a:lnTo>
                <a:lnTo>
                  <a:pt x="0" y="1834560"/>
                </a:lnTo>
                <a:lnTo>
                  <a:pt x="0" y="274555"/>
                </a:lnTo>
                <a:cubicBezTo>
                  <a:pt x="0" y="122915"/>
                  <a:pt x="122915" y="0"/>
                  <a:pt x="274555" y="0"/>
                </a:cubicBezTo>
                <a:close/>
              </a:path>
            </a:pathLst>
          </a:custGeom>
          <a:solidFill>
            <a:srgbClr val="880000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FFE5E5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97BB9E7F-0E0C-9851-59E3-643BD81952A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9387" y="3559555"/>
            <a:ext cx="2522092" cy="1834560"/>
          </a:xfrm>
          <a:custGeom>
            <a:avLst/>
            <a:gdLst>
              <a:gd name="connsiteX0" fmla="*/ 0 w 2522092"/>
              <a:gd name="connsiteY0" fmla="*/ 0 h 1834560"/>
              <a:gd name="connsiteX1" fmla="*/ 2522092 w 2522092"/>
              <a:gd name="connsiteY1" fmla="*/ 0 h 1834560"/>
              <a:gd name="connsiteX2" fmla="*/ 2522092 w 2522092"/>
              <a:gd name="connsiteY2" fmla="*/ 1560006 h 1834560"/>
              <a:gd name="connsiteX3" fmla="*/ 2247537 w 2522092"/>
              <a:gd name="connsiteY3" fmla="*/ 1834560 h 1834560"/>
              <a:gd name="connsiteX4" fmla="*/ 274555 w 2522092"/>
              <a:gd name="connsiteY4" fmla="*/ 1834560 h 1834560"/>
              <a:gd name="connsiteX5" fmla="*/ 0 w 2522092"/>
              <a:gd name="connsiteY5" fmla="*/ 1560006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2092" h="1834560">
                <a:moveTo>
                  <a:pt x="0" y="0"/>
                </a:moveTo>
                <a:lnTo>
                  <a:pt x="2522092" y="0"/>
                </a:lnTo>
                <a:lnTo>
                  <a:pt x="2522092" y="1560006"/>
                </a:lnTo>
                <a:cubicBezTo>
                  <a:pt x="2522092" y="1711646"/>
                  <a:pt x="2399177" y="1834560"/>
                  <a:pt x="2247537" y="1834560"/>
                </a:cubicBezTo>
                <a:lnTo>
                  <a:pt x="274555" y="1834560"/>
                </a:lnTo>
                <a:cubicBezTo>
                  <a:pt x="122914" y="1834560"/>
                  <a:pt x="0" y="1711646"/>
                  <a:pt x="0" y="1560006"/>
                </a:cubicBezTo>
                <a:close/>
              </a:path>
            </a:pathLst>
          </a:custGeom>
          <a:solidFill>
            <a:srgbClr val="FFE5E5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880000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958218AF-7B1E-3C24-56AD-AA7BEF1C2C0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ltGray">
          <a:xfrm>
            <a:off x="9111108" y="1721820"/>
            <a:ext cx="2522092" cy="1834560"/>
          </a:xfrm>
          <a:custGeom>
            <a:avLst/>
            <a:gdLst>
              <a:gd name="connsiteX0" fmla="*/ 274555 w 2522092"/>
              <a:gd name="connsiteY0" fmla="*/ 0 h 1834560"/>
              <a:gd name="connsiteX1" fmla="*/ 2247538 w 2522092"/>
              <a:gd name="connsiteY1" fmla="*/ 0 h 1834560"/>
              <a:gd name="connsiteX2" fmla="*/ 2522092 w 2522092"/>
              <a:gd name="connsiteY2" fmla="*/ 274555 h 1834560"/>
              <a:gd name="connsiteX3" fmla="*/ 2522092 w 2522092"/>
              <a:gd name="connsiteY3" fmla="*/ 1834560 h 1834560"/>
              <a:gd name="connsiteX4" fmla="*/ 0 w 2522092"/>
              <a:gd name="connsiteY4" fmla="*/ 1834560 h 1834560"/>
              <a:gd name="connsiteX5" fmla="*/ 0 w 2522092"/>
              <a:gd name="connsiteY5" fmla="*/ 274555 h 1834560"/>
              <a:gd name="connsiteX6" fmla="*/ 274555 w 2522092"/>
              <a:gd name="connsiteY6" fmla="*/ 0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22092" h="1834560">
                <a:moveTo>
                  <a:pt x="274555" y="0"/>
                </a:moveTo>
                <a:lnTo>
                  <a:pt x="2247538" y="0"/>
                </a:lnTo>
                <a:cubicBezTo>
                  <a:pt x="2399178" y="0"/>
                  <a:pt x="2522092" y="122915"/>
                  <a:pt x="2522092" y="274555"/>
                </a:cubicBezTo>
                <a:lnTo>
                  <a:pt x="2522092" y="1834560"/>
                </a:lnTo>
                <a:lnTo>
                  <a:pt x="0" y="1834560"/>
                </a:lnTo>
                <a:lnTo>
                  <a:pt x="0" y="274555"/>
                </a:lnTo>
                <a:cubicBezTo>
                  <a:pt x="0" y="122915"/>
                  <a:pt x="122915" y="0"/>
                  <a:pt x="274555" y="0"/>
                </a:cubicBezTo>
                <a:close/>
              </a:path>
            </a:pathLst>
          </a:custGeom>
          <a:solidFill>
            <a:srgbClr val="880000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FFE5E5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360E786-E870-DC81-56FC-2AC1E236B80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11108" y="3559555"/>
            <a:ext cx="2522092" cy="1834560"/>
          </a:xfrm>
          <a:custGeom>
            <a:avLst/>
            <a:gdLst>
              <a:gd name="connsiteX0" fmla="*/ 0 w 2522092"/>
              <a:gd name="connsiteY0" fmla="*/ 0 h 1834560"/>
              <a:gd name="connsiteX1" fmla="*/ 2522092 w 2522092"/>
              <a:gd name="connsiteY1" fmla="*/ 0 h 1834560"/>
              <a:gd name="connsiteX2" fmla="*/ 2522092 w 2522092"/>
              <a:gd name="connsiteY2" fmla="*/ 1560006 h 1834560"/>
              <a:gd name="connsiteX3" fmla="*/ 2247537 w 2522092"/>
              <a:gd name="connsiteY3" fmla="*/ 1834560 h 1834560"/>
              <a:gd name="connsiteX4" fmla="*/ 274554 w 2522092"/>
              <a:gd name="connsiteY4" fmla="*/ 1834560 h 1834560"/>
              <a:gd name="connsiteX5" fmla="*/ 0 w 2522092"/>
              <a:gd name="connsiteY5" fmla="*/ 1560006 h 183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2092" h="1834560">
                <a:moveTo>
                  <a:pt x="0" y="0"/>
                </a:moveTo>
                <a:lnTo>
                  <a:pt x="2522092" y="0"/>
                </a:lnTo>
                <a:lnTo>
                  <a:pt x="2522092" y="1560006"/>
                </a:lnTo>
                <a:cubicBezTo>
                  <a:pt x="2522092" y="1711646"/>
                  <a:pt x="2399177" y="1834560"/>
                  <a:pt x="2247537" y="1834560"/>
                </a:cubicBezTo>
                <a:lnTo>
                  <a:pt x="274554" y="1834560"/>
                </a:lnTo>
                <a:cubicBezTo>
                  <a:pt x="122914" y="1834560"/>
                  <a:pt x="0" y="1711646"/>
                  <a:pt x="0" y="1560006"/>
                </a:cubicBezTo>
                <a:close/>
              </a:path>
            </a:pathLst>
          </a:custGeom>
          <a:solidFill>
            <a:srgbClr val="FFE5E5"/>
          </a:solidFill>
        </p:spPr>
        <p:txBody>
          <a:bodyPr wrap="square" lIns="144000" tIns="252000" rIns="144000" bIns="1080000">
            <a:noAutofit/>
          </a:bodyPr>
          <a:lstStyle>
            <a:lvl1pPr marL="0" indent="0">
              <a:lnSpc>
                <a:spcPct val="90000"/>
              </a:lnSpc>
              <a:buNone/>
              <a:defRPr sz="1300" cap="none" baseline="0">
                <a:solidFill>
                  <a:srgbClr val="880000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2pPr>
            <a:lvl3pPr marL="0" indent="0">
              <a:lnSpc>
                <a:spcPct val="90000"/>
              </a:lnSpc>
              <a:buNone/>
              <a:defRPr sz="1200" cap="all" baseline="0">
                <a:solidFill>
                  <a:schemeClr val="bg1"/>
                </a:solidFill>
                <a:latin typeface="VisitDenmark Bold" pitchFamily="2" charset="0"/>
              </a:defRPr>
            </a:lvl3pPr>
            <a:lvl4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4pPr>
            <a:lvl5pPr>
              <a:lnSpc>
                <a:spcPct val="90000"/>
              </a:lnSpc>
              <a:buNone/>
              <a:defRPr sz="1200">
                <a:solidFill>
                  <a:schemeClr val="bg1"/>
                </a:solidFill>
                <a:latin typeface="VisitDenmark Bold" pitchFamily="2" charset="0"/>
              </a:defRPr>
            </a:lvl5pPr>
          </a:lstStyle>
          <a:p>
            <a:pPr lvl="0"/>
            <a:r>
              <a:rPr lang="da-DK"/>
              <a:t>Click to add text</a:t>
            </a:r>
          </a:p>
        </p:txBody>
      </p:sp>
      <p:sp>
        <p:nvSpPr>
          <p:cNvPr id="45" name="TextBox 8">
            <a:extLst>
              <a:ext uri="{FF2B5EF4-FFF2-40B4-BE49-F238E27FC236}">
                <a16:creationId xmlns:a16="http://schemas.microsoft.com/office/drawing/2014/main" id="{E0459CEC-ACDC-B965-5B79-C48808C05357}"/>
              </a:ext>
            </a:extLst>
          </p:cNvPr>
          <p:cNvSpPr txBox="1"/>
          <p:nvPr userDrawn="1"/>
        </p:nvSpPr>
        <p:spPr>
          <a:xfrm>
            <a:off x="4832351" y="-391333"/>
            <a:ext cx="7349818" cy="33855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US" sz="1100"/>
              <a:t>To change the color of the boxes SHIFT &amp; click on the 4 boxes in the same row respectively, right click and change “Fill”. Remember to change the text color and the other 4 boxes and font color accordingly</a:t>
            </a:r>
            <a:endParaRPr lang="da-DK" sz="1100" noProof="1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46" name="Date Placeholder 45">
            <a:extLst>
              <a:ext uri="{FF2B5EF4-FFF2-40B4-BE49-F238E27FC236}">
                <a16:creationId xmlns:a16="http://schemas.microsoft.com/office/drawing/2014/main" id="{FFCF514D-B90F-FD76-5C87-5457649A8F3A}"/>
              </a:ext>
            </a:extLst>
          </p:cNvPr>
          <p:cNvSpPr>
            <a:spLocks noGrp="1"/>
          </p:cNvSpPr>
          <p:nvPr>
            <p:ph type="dt" sz="half" idx="34"/>
          </p:nvPr>
        </p:nvSpPr>
        <p:spPr/>
        <p:txBody>
          <a:bodyPr/>
          <a:lstStyle/>
          <a:p>
            <a:fld id="{1A64D761-7338-4FCB-B572-7252F4921F44}" type="datetime4">
              <a:rPr lang="en-GB" smtClean="0"/>
              <a:t>28 January 2026</a:t>
            </a:fld>
            <a:endParaRPr lang="da-DK"/>
          </a:p>
        </p:txBody>
      </p:sp>
      <p:sp>
        <p:nvSpPr>
          <p:cNvPr id="47" name="Footer Placeholder 46">
            <a:extLst>
              <a:ext uri="{FF2B5EF4-FFF2-40B4-BE49-F238E27FC236}">
                <a16:creationId xmlns:a16="http://schemas.microsoft.com/office/drawing/2014/main" id="{ADC736C8-248B-C766-E0EF-05EB46715336}"/>
              </a:ext>
            </a:extLst>
          </p:cNvPr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91E0CED8-131D-A306-7DB1-C5825CD24E1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da-DK"/>
              <a:t>Page </a:t>
            </a:r>
            <a:fld id="{D043E2A9-EEE9-42FD-A3FB-8D94DEF16DC9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AEB0DD2-43E4-3ABB-50F6-41170762B514}"/>
              </a:ext>
            </a:extLst>
          </p:cNvPr>
          <p:cNvGrpSpPr/>
          <p:nvPr userDrawn="1"/>
        </p:nvGrpSpPr>
        <p:grpSpPr>
          <a:xfrm>
            <a:off x="12313441" y="0"/>
            <a:ext cx="1307309" cy="2284301"/>
            <a:chOff x="12313441" y="0"/>
            <a:chExt cx="1307309" cy="2284301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243E5C7-CB39-A477-1FD8-EDB0EF8EE5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2313441" y="0"/>
              <a:ext cx="1307309" cy="2284301"/>
            </a:xfrm>
            <a:prstGeom prst="rect">
              <a:avLst/>
            </a:prstGeom>
            <a:ln>
              <a:solidFill>
                <a:srgbClr val="E70013"/>
              </a:solidFill>
            </a:ln>
          </p:spPr>
        </p:pic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78DFA1A-1E28-DB8C-D03D-7658918D1DF2}"/>
                </a:ext>
              </a:extLst>
            </p:cNvPr>
            <p:cNvSpPr/>
            <p:nvPr userDrawn="1"/>
          </p:nvSpPr>
          <p:spPr>
            <a:xfrm>
              <a:off x="12313443" y="1283494"/>
              <a:ext cx="1053308" cy="402431"/>
            </a:xfrm>
            <a:prstGeom prst="rect">
              <a:avLst/>
            </a:prstGeom>
            <a:noFill/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/>
            <a:p>
              <a:pPr algn="ctr"/>
              <a:endParaRPr lang="da-DK" sz="1700" noProof="0" err="1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591D4C3-B166-2E52-F892-FC5912D37263}"/>
              </a:ext>
            </a:extLst>
          </p:cNvPr>
          <p:cNvSpPr>
            <a:spLocks noGrp="1"/>
          </p:cNvSpPr>
          <p:nvPr>
            <p:ph type="subTitle" idx="37" hasCustomPrompt="1"/>
          </p:nvPr>
        </p:nvSpPr>
        <p:spPr>
          <a:xfrm>
            <a:off x="558799" y="6495001"/>
            <a:ext cx="5373689" cy="108000"/>
          </a:xfrm>
          <a:effectLst/>
        </p:spPr>
        <p:txBody>
          <a:bodyPr vert="horz" wrap="square" anchor="t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lang="en-GB" sz="600" b="0" i="0" u="none" strike="noStrike" kern="1200" dirty="0" smtClean="0">
                <a:solidFill>
                  <a:schemeClr val="tx1">
                    <a:lumMod val="100000"/>
                  </a:schemeClr>
                </a:solidFill>
                <a:latin typeface="VisitDenmark" charset="0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Click to </a:t>
            </a:r>
            <a:r>
              <a:rPr lang="da-DK" err="1"/>
              <a:t>add</a:t>
            </a:r>
            <a:r>
              <a:rPr lang="da-DK"/>
              <a:t> </a:t>
            </a:r>
            <a:r>
              <a:rPr lang="da-DK" err="1"/>
              <a:t>text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039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6F1096-4D33-28EB-B114-AC0B71555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825725-413A-4D06-4450-12E3FF67D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49FF27-58DB-6EFA-AE0D-6CAA2B09A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BB65AE-CFB7-3D73-AB4B-2A37CABD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BE4546-BCA4-1F81-44CB-20E5A4BC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37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6CAFA-DD9B-1D3C-FC43-F5F104F1E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FDF572-354A-3A95-2C8E-3895B8708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3175CB-5B91-0F94-5FF5-1644C1F0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74C4FC-A839-A8E9-7C6F-8657B6454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FB27A6-96DB-019D-2C95-3717F7E7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318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D7B4E8-78F6-E2C0-17B7-C83FC54D0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0E9B38-80AA-9613-E487-D93B13E1B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93FDE81-A2D6-E17B-BBAD-024C3718D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BAC16BC-6547-7170-381C-72F25FB71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FC36A5-9840-6186-BD82-8694BE57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5BDCDEB-4BA5-4C53-60F3-83B0C413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458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FD8A7-3D6B-63C0-D480-F75164D28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DCAF8E5-C8D8-A490-3F95-7A2C4D89B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B4AB5B1-C959-A912-D43B-41F27FAA4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DBBFFC3-E491-90CF-1158-570A356D5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C26AE5B-2B16-0120-B7C4-889CEDE1F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82A5A73-4D9E-8366-F36B-00715914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E1C9748-5635-699D-90E7-059390EFD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5213AA8-0766-12C0-8C07-D61ED528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199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F4AFE1-2D43-613F-B275-99B1672A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7A0DF1E-390A-CBC9-C05A-253F97DC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A9ADC3B-1EC8-E357-85F3-A8CB2103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759A1CF-BBB6-1740-7C30-B43CAEDDF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98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8103C1C-7C40-0F9F-3ACE-19D522A4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A13FC2A-9C34-57BA-6DD1-F6D73E46F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2A5F4AB-D83E-810D-7E30-AE8CF7F8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09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04FEB-BE79-E30C-9E00-116276840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02024B-6EAC-73E6-BCC8-6E64EB892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4F345B-FEC6-E8CB-9BB3-54B3053D5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1079C1D-6704-8E33-F449-07C3C0DB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01C868F-9F7C-C1C7-D71C-F2A870190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23353FA-F6B8-C430-6187-AFDA6823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258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C8EA0-5E15-4036-5A31-2A8EE69E7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E9F1DA9-D0A6-32E6-63A4-4783DD016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70643B5-5519-0CD1-0825-4F04B9FBC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E892E19-C636-CBD5-8CA4-4F709B3B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5B4ABB-33D9-D12B-4C0C-F0CC6A68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F880FC5-270A-6B91-6671-A9A617A4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99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3DAE0D0-E0F3-EFDE-293F-79293673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6849541-AAF3-0CC0-A1EC-777A47C14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D509E5F-D56F-A525-9EC5-E0649ADF1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82E136-C1B0-427D-90D4-FE848F42020F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EA9536-54E3-463A-FCDD-BA765B23B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F1EF1F-79F3-611D-6DEC-DCBE350C6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31E294-DD5E-496B-AF8F-1C94D664F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109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0B6FD-2E4D-188A-EC1E-F62F75B57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15F0C-DD1F-5CB0-D7D8-1EF355F63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VisitDenmark" pitchFamily="2" charset="0"/>
              </a:rPr>
              <a:t>Officielle ferieperioder 2026 marked Nederlandene </a:t>
            </a:r>
            <a:endParaRPr lang="en-DK" dirty="0">
              <a:latin typeface="VisitDenmark" pitchFamily="2" charset="0"/>
            </a:endParaRP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16F6D250-FEF9-3805-9DB3-D978740ACA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a-DK"/>
              <a:t>Forår	</a:t>
            </a:r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C0EE5907-8AF6-B159-C8BF-06FBD0BF6B3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a-DK" b="1" dirty="0"/>
              <a:t>Nord</a:t>
            </a:r>
            <a:br>
              <a:rPr lang="da-DK" dirty="0"/>
            </a:br>
            <a:r>
              <a:rPr lang="da-DK" dirty="0"/>
              <a:t>21 februar – 01 marts  </a:t>
            </a:r>
          </a:p>
          <a:p>
            <a:r>
              <a:rPr lang="da-DK" b="1" dirty="0"/>
              <a:t>Midt</a:t>
            </a:r>
            <a:br>
              <a:rPr lang="da-DK" dirty="0"/>
            </a:br>
            <a:r>
              <a:rPr lang="da-DK" dirty="0"/>
              <a:t>14 - 21 februar </a:t>
            </a:r>
          </a:p>
          <a:p>
            <a:r>
              <a:rPr lang="da-DK" b="1" dirty="0"/>
              <a:t>Syd</a:t>
            </a:r>
            <a:br>
              <a:rPr lang="da-DK" dirty="0"/>
            </a:br>
            <a:r>
              <a:rPr lang="da-DK" dirty="0"/>
              <a:t>14 – 21 februar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5B1B3CDA-C59D-CAF7-AF04-00CF2A6EAEC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a-DK" err="1"/>
              <a:t>Majferie</a:t>
            </a:r>
            <a:endParaRPr lang="da-DK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0ADE7EC6-2957-18E9-386D-FDB4D8E3BC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a-DK" b="1" dirty="0"/>
              <a:t>Nord</a:t>
            </a:r>
            <a:br>
              <a:rPr lang="da-DK" dirty="0"/>
            </a:br>
            <a:r>
              <a:rPr lang="de-DE" dirty="0"/>
              <a:t>25 </a:t>
            </a:r>
            <a:r>
              <a:rPr lang="de-DE" dirty="0" err="1"/>
              <a:t>april</a:t>
            </a:r>
            <a:r>
              <a:rPr lang="de-DE" dirty="0"/>
              <a:t> – 03 </a:t>
            </a:r>
            <a:r>
              <a:rPr lang="de-DE" dirty="0" err="1"/>
              <a:t>maj</a:t>
            </a:r>
            <a:endParaRPr lang="da-DK" dirty="0"/>
          </a:p>
          <a:p>
            <a:r>
              <a:rPr lang="da-DK" b="1" dirty="0"/>
              <a:t>Midt</a:t>
            </a:r>
            <a:br>
              <a:rPr lang="da-DK" dirty="0"/>
            </a:br>
            <a:r>
              <a:rPr lang="de-DE" dirty="0"/>
              <a:t>25 </a:t>
            </a:r>
            <a:r>
              <a:rPr lang="de-DE" dirty="0" err="1"/>
              <a:t>april</a:t>
            </a:r>
            <a:r>
              <a:rPr lang="de-DE" dirty="0"/>
              <a:t> – 03 </a:t>
            </a:r>
            <a:r>
              <a:rPr lang="de-DE" dirty="0" err="1"/>
              <a:t>maj</a:t>
            </a:r>
            <a:endParaRPr lang="da-DK" dirty="0"/>
          </a:p>
          <a:p>
            <a:r>
              <a:rPr lang="da-DK" b="1" dirty="0"/>
              <a:t>Syd</a:t>
            </a:r>
            <a:br>
              <a:rPr lang="da-DK" dirty="0"/>
            </a:br>
            <a:r>
              <a:rPr lang="de-DE" dirty="0"/>
              <a:t>25 </a:t>
            </a:r>
            <a:r>
              <a:rPr lang="de-DE" dirty="0" err="1"/>
              <a:t>april</a:t>
            </a:r>
            <a:r>
              <a:rPr lang="de-DE" dirty="0"/>
              <a:t> – 03 </a:t>
            </a:r>
            <a:r>
              <a:rPr lang="de-DE" dirty="0" err="1"/>
              <a:t>maj</a:t>
            </a:r>
            <a:r>
              <a:rPr lang="de-DE" dirty="0"/>
              <a:t> </a:t>
            </a:r>
            <a:endParaRPr lang="da-DK" dirty="0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2C6B3EC1-6118-F3CC-5A39-65C5AEF4A8C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da-DK"/>
              <a:t>Sommerferie </a:t>
            </a:r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B216E57E-D7A9-F7D5-B07A-E94EA9BDA49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da-DK" b="1" dirty="0"/>
              <a:t>Nord</a:t>
            </a:r>
            <a:br>
              <a:rPr lang="da-DK" dirty="0"/>
            </a:br>
            <a:r>
              <a:rPr lang="de-DE" dirty="0"/>
              <a:t>04 </a:t>
            </a:r>
            <a:r>
              <a:rPr lang="de-DE" dirty="0" err="1"/>
              <a:t>juli</a:t>
            </a:r>
            <a:r>
              <a:rPr lang="de-DE" dirty="0"/>
              <a:t> - 16 </a:t>
            </a:r>
            <a:r>
              <a:rPr lang="de-DE" dirty="0" err="1"/>
              <a:t>august</a:t>
            </a:r>
            <a:r>
              <a:rPr lang="de-DE" dirty="0"/>
              <a:t> </a:t>
            </a:r>
            <a:endParaRPr lang="da-DK" dirty="0"/>
          </a:p>
          <a:p>
            <a:r>
              <a:rPr lang="da-DK" b="1" dirty="0"/>
              <a:t>Midt</a:t>
            </a:r>
            <a:br>
              <a:rPr lang="da-DK" dirty="0"/>
            </a:br>
            <a:r>
              <a:rPr lang="de-DE" dirty="0"/>
              <a:t>18 </a:t>
            </a:r>
            <a:r>
              <a:rPr lang="de-DE" dirty="0" err="1"/>
              <a:t>juli</a:t>
            </a:r>
            <a:r>
              <a:rPr lang="de-DE" dirty="0"/>
              <a:t> - 30 </a:t>
            </a:r>
            <a:r>
              <a:rPr lang="de-DE" dirty="0" err="1"/>
              <a:t>august</a:t>
            </a:r>
            <a:r>
              <a:rPr lang="de-DE" dirty="0"/>
              <a:t> </a:t>
            </a:r>
            <a:endParaRPr lang="da-DK" dirty="0"/>
          </a:p>
          <a:p>
            <a:r>
              <a:rPr lang="da-DK" b="1" dirty="0"/>
              <a:t>Syd</a:t>
            </a:r>
            <a:br>
              <a:rPr lang="da-DK" dirty="0"/>
            </a:br>
            <a:r>
              <a:rPr lang="de-DE" dirty="0"/>
              <a:t>11 </a:t>
            </a:r>
            <a:r>
              <a:rPr lang="de-DE" dirty="0" err="1"/>
              <a:t>juli</a:t>
            </a:r>
            <a:r>
              <a:rPr lang="de-DE" dirty="0"/>
              <a:t> - 23 </a:t>
            </a:r>
            <a:r>
              <a:rPr lang="de-DE" dirty="0" err="1"/>
              <a:t>august</a:t>
            </a:r>
            <a:r>
              <a:rPr lang="de-DE" dirty="0"/>
              <a:t> </a:t>
            </a:r>
            <a:endParaRPr lang="da-DK" dirty="0"/>
          </a:p>
          <a:p>
            <a:endParaRPr lang="da-DK" dirty="0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3D89A79F-2F7D-84DF-DCF4-3BA790B52B1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da-DK"/>
              <a:t>Efterårsferie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56738948-546F-3331-6DBA-90D0932B75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a-DK" b="1" dirty="0"/>
              <a:t>Nord</a:t>
            </a:r>
            <a:br>
              <a:rPr lang="da-DK" dirty="0"/>
            </a:br>
            <a:r>
              <a:rPr lang="de-DE" dirty="0"/>
              <a:t>10 - 18 </a:t>
            </a:r>
            <a:r>
              <a:rPr lang="da-DK" dirty="0"/>
              <a:t>oktober</a:t>
            </a:r>
          </a:p>
          <a:p>
            <a:r>
              <a:rPr lang="da-DK" b="1" dirty="0"/>
              <a:t>Midt</a:t>
            </a:r>
            <a:br>
              <a:rPr lang="da-DK" dirty="0"/>
            </a:br>
            <a:r>
              <a:rPr lang="de-DE" dirty="0"/>
              <a:t>17 - 25 </a:t>
            </a:r>
            <a:r>
              <a:rPr lang="de-DE" dirty="0" err="1"/>
              <a:t>oktober</a:t>
            </a:r>
            <a:r>
              <a:rPr lang="de-DE" dirty="0"/>
              <a:t> </a:t>
            </a:r>
            <a:endParaRPr lang="da-DK" dirty="0"/>
          </a:p>
          <a:p>
            <a:r>
              <a:rPr lang="da-DK" b="1" dirty="0"/>
              <a:t>Syd</a:t>
            </a:r>
            <a:br>
              <a:rPr lang="da-DK" dirty="0"/>
            </a:br>
            <a:r>
              <a:rPr lang="de-DE" dirty="0"/>
              <a:t>17 - 25 </a:t>
            </a:r>
            <a:r>
              <a:rPr lang="da-DK" dirty="0"/>
              <a:t>oktober</a:t>
            </a:r>
          </a:p>
          <a:p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A92D6-ED58-F7A8-09B9-EC9B5749C6B1}"/>
              </a:ext>
            </a:extLst>
          </p:cNvPr>
          <p:cNvSpPr>
            <a:spLocks noGrp="1"/>
          </p:cNvSpPr>
          <p:nvPr>
            <p:ph type="dt" sz="half" idx="34"/>
          </p:nvPr>
        </p:nvSpPr>
        <p:spPr/>
        <p:txBody>
          <a:bodyPr/>
          <a:lstStyle/>
          <a:p>
            <a:fld id="{D8609D19-64CD-4988-850B-B4D9D0AFAEEA}" type="datetime4">
              <a:rPr lang="en-GB" smtClean="0"/>
              <a:t>28 January 2026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4F2F8-ED4F-7123-4987-3D651B3547F7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da-DK"/>
              <a:t>Page </a:t>
            </a:r>
            <a:fld id="{D043E2A9-EEE9-42FD-A3FB-8D94DEF16DC9}" type="slidenum">
              <a:rPr lang="da-DK" smtClean="0"/>
              <a:pPr/>
              <a:t>1</a:t>
            </a:fld>
            <a:endParaRPr lang="da-DK"/>
          </a:p>
        </p:txBody>
      </p:sp>
      <p:sp>
        <p:nvSpPr>
          <p:cNvPr id="15" name="Undertitel 14">
            <a:extLst>
              <a:ext uri="{FF2B5EF4-FFF2-40B4-BE49-F238E27FC236}">
                <a16:creationId xmlns:a16="http://schemas.microsoft.com/office/drawing/2014/main" id="{5279A30E-8D1E-B3C6-24C0-43D06154719F}"/>
              </a:ext>
            </a:extLst>
          </p:cNvPr>
          <p:cNvSpPr>
            <a:spLocks noGrp="1"/>
          </p:cNvSpPr>
          <p:nvPr>
            <p:ph type="subTitle" idx="37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3725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263E47E74F542B030F74377129516" ma:contentTypeVersion="16" ma:contentTypeDescription="Create a new document." ma:contentTypeScope="" ma:versionID="4c5efd68a3ab6752dcf15997c3fe5707">
  <xsd:schema xmlns:xsd="http://www.w3.org/2001/XMLSchema" xmlns:xs="http://www.w3.org/2001/XMLSchema" xmlns:p="http://schemas.microsoft.com/office/2006/metadata/properties" xmlns:ns2="32d5652e-dd22-43f8-a769-b1d80f44752a" xmlns:ns3="dac39e6f-9c27-4b53-8402-2444b55bbf67" targetNamespace="http://schemas.microsoft.com/office/2006/metadata/properties" ma:root="true" ma:fieldsID="b83578b3d5df799c1b8f0364347ee1e7" ns2:_="" ns3:_="">
    <xsd:import namespace="32d5652e-dd22-43f8-a769-b1d80f44752a"/>
    <xsd:import namespace="dac39e6f-9c27-4b53-8402-2444b55bbf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d5652e-dd22-43f8-a769-b1d80f4475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34561b7-393b-4d68-8e5f-dc9a33cac1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c39e6f-9c27-4b53-8402-2444b55bbf6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b856bed-a6ef-4791-99fa-a7fca0d4b05b}" ma:internalName="TaxCatchAll" ma:showField="CatchAllData" ma:web="dac39e6f-9c27-4b53-8402-2444b55bbf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c39e6f-9c27-4b53-8402-2444b55bbf67" xsi:nil="true"/>
    <lcf76f155ced4ddcb4097134ff3c332f xmlns="32d5652e-dd22-43f8-a769-b1d80f44752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6AF9EE7-49D7-4E68-98CF-7F072C0949C5}"/>
</file>

<file path=customXml/itemProps2.xml><?xml version="1.0" encoding="utf-8"?>
<ds:datastoreItem xmlns:ds="http://schemas.openxmlformats.org/officeDocument/2006/customXml" ds:itemID="{331BA03F-426D-4AFE-B51C-485B9A6229E7}"/>
</file>

<file path=customXml/itemProps3.xml><?xml version="1.0" encoding="utf-8"?>
<ds:datastoreItem xmlns:ds="http://schemas.openxmlformats.org/officeDocument/2006/customXml" ds:itemID="{02CB1BB1-7ECD-4B98-A0D2-C246ECB5341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VisitDenmark</vt:lpstr>
      <vt:lpstr>VisitDenmark Bold</vt:lpstr>
      <vt:lpstr>Office-tema</vt:lpstr>
      <vt:lpstr>Officielle ferieperioder 2026 marked Nederlandene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Maudy van der Laan-Zweekhorst</dc:creator>
  <cp:lastModifiedBy>Maudy van der Laan-Zweekhorst</cp:lastModifiedBy>
  <cp:revision>1</cp:revision>
  <dcterms:created xsi:type="dcterms:W3CDTF">2026-01-28T16:04:32Z</dcterms:created>
  <dcterms:modified xsi:type="dcterms:W3CDTF">2026-01-28T16:06:46Z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0x010100D8F263E47E74F542B030F74377129516</vt:lpwstr>
  </property>
</Properties>
</file>